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15E78C2-994E-4FC8-9BAF-7C53773854E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001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5583EC-BFC0-4CED-847C-A1C1BB932627}" type="datetime1">
              <a:rPr lang="de-DE"/>
              <a:pPr lvl="0"/>
              <a:t>26.05.2021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48EE3A-D937-437E-88EF-4A08F0D33D2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08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83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5">
            <a:extLst>
              <a:ext uri="{FF2B5EF4-FFF2-40B4-BE49-F238E27FC236}">
                <a16:creationId xmlns:a16="http://schemas.microsoft.com/office/drawing/2014/main" id="{368844F0-19FD-4253-80FF-31522B33AE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577013"/>
            <a:ext cx="35131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altLang="de-DE" sz="1100" dirty="0"/>
              <a:t>V. Name - Titel der Arbeit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54DE1156-9ACE-494F-9591-14D09E6A9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00456" y="6553200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de-DE" altLang="de-DE" sz="1100" dirty="0"/>
              <a:t>Seite </a:t>
            </a:r>
            <a:fld id="{EB400864-928F-4903-B1C6-A577AB5B1E7B}" type="slidenum">
              <a:rPr lang="de-DE" altLang="de-DE" sz="1100" smtClean="0"/>
              <a:pPr algn="r">
                <a:defRPr/>
              </a:pPr>
              <a:t>‹Nr.›</a:t>
            </a:fld>
            <a:endParaRPr lang="de-DE" altLang="de-DE" sz="1100" dirty="0"/>
          </a:p>
          <a:p>
            <a:pPr algn="ctr">
              <a:defRPr/>
            </a:pPr>
            <a:endParaRPr lang="de-DE" altLang="de-DE" sz="1100" dirty="0">
              <a:latin typeface="Agfa Rotis Sans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295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519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10515600" cy="469217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D543BE74-9E81-43E6-A36A-0703033E5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577013"/>
            <a:ext cx="35131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r>
              <a:rPr lang="de-DE" altLang="de-DE" sz="1100" dirty="0"/>
              <a:t>V. Name - Titel der Arbeit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957A21F6-7DD1-4A0F-9C5C-34E50390FD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00456" y="6553200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de-DE" altLang="de-DE" sz="1100" dirty="0"/>
              <a:t>Seite </a:t>
            </a:r>
            <a:fld id="{EB400864-928F-4903-B1C6-A577AB5B1E7B}" type="slidenum">
              <a:rPr lang="de-DE" altLang="de-DE" sz="1100" smtClean="0"/>
              <a:pPr algn="r">
                <a:defRPr/>
              </a:pPr>
              <a:t>‹Nr.›</a:t>
            </a:fld>
            <a:endParaRPr lang="de-DE" altLang="de-DE" sz="1100" dirty="0"/>
          </a:p>
          <a:p>
            <a:pPr algn="ctr">
              <a:defRPr/>
            </a:pPr>
            <a:endParaRPr lang="de-DE" altLang="de-DE" sz="1100" dirty="0">
              <a:latin typeface="Agfa Rotis Sans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Logo_blau">
            <a:extLst>
              <a:ext uri="{FF2B5EF4-FFF2-40B4-BE49-F238E27FC236}">
                <a16:creationId xmlns:a16="http://schemas.microsoft.com/office/drawing/2014/main" id="{955D13C4-38B6-4313-B343-F13CF7AE1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4" y="204211"/>
            <a:ext cx="1200185" cy="4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luh_logo_rgb_ppt">
            <a:extLst>
              <a:ext uri="{FF2B5EF4-FFF2-40B4-BE49-F238E27FC236}">
                <a16:creationId xmlns:a16="http://schemas.microsoft.com/office/drawing/2014/main" id="{D418F795-21DF-40B1-9977-A068B1D9B4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49" y="208974"/>
            <a:ext cx="1403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8CF51A8B-5ACB-4E8B-917D-427A879FDA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84937"/>
            <a:ext cx="12192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CEC0F8B-2D01-4C94-9204-BCF53ACC9C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88488" y="6484937"/>
            <a:ext cx="1403350" cy="76200"/>
          </a:xfrm>
          <a:prstGeom prst="rect">
            <a:avLst/>
          </a:prstGeom>
          <a:solidFill>
            <a:srgbClr val="B1C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57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6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elfenschloss_totale_powerpoint">
            <a:extLst>
              <a:ext uri="{FF2B5EF4-FFF2-40B4-BE49-F238E27FC236}">
                <a16:creationId xmlns:a16="http://schemas.microsoft.com/office/drawing/2014/main" id="{9FA61C59-AA96-4AF0-A018-6C5DEF8E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36" y="1376772"/>
            <a:ext cx="845192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3BB74FEE-F0DD-43C3-B706-F2E2C03F0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461" y="3746059"/>
            <a:ext cx="8451926" cy="46166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de-DE" altLang="de-DE" dirty="0"/>
              <a:t>Das Bild ist durch ein thematisch bezogenes Bild zu ändern.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D042C7A-D7A5-4948-ACA7-5340AEB0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983072"/>
            <a:ext cx="8321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519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914400">
              <a:defRPr/>
            </a:pPr>
            <a:r>
              <a:rPr lang="de-DE" dirty="0">
                <a:ea typeface="ＭＳ Ｐゴシック"/>
              </a:rPr>
              <a:t>Titel der Arbeit</a:t>
            </a:r>
            <a:endParaRPr lang="de-DE" b="1" kern="0" dirty="0">
              <a:ea typeface="ＭＳ Ｐゴシック"/>
            </a:endParaRP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3C114F11-7E98-49C2-AD62-830AF02F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98" y="6577012"/>
            <a:ext cx="3513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DE" altLang="de-DE" sz="1400" dirty="0"/>
              <a:t>Vorname Name</a:t>
            </a:r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676E6085-8398-4700-992D-F85910D0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833" y="6577012"/>
            <a:ext cx="35131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r>
              <a:rPr lang="de-DE" altLang="de-DE" sz="1400" dirty="0"/>
              <a:t>Hannover, 26.05.2021</a:t>
            </a:r>
          </a:p>
        </p:txBody>
      </p:sp>
    </p:spTree>
    <p:extLst>
      <p:ext uri="{BB962C8B-B14F-4D97-AF65-F5344CB8AC3E}">
        <p14:creationId xmlns:p14="http://schemas.microsoft.com/office/powerpoint/2010/main" val="29784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3CFCE-D5F5-4EE2-B5B9-7937E307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de-DE" sz="2000" kern="0" dirty="0"/>
              <a:t>Fließtext, Arial, 20pt, RGB 0|0|0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sz="2000" kern="0" dirty="0"/>
          </a:p>
          <a:p>
            <a:pPr>
              <a:buClrTx/>
              <a:buSzPct val="90000"/>
              <a:defRPr/>
            </a:pPr>
            <a:r>
              <a:rPr lang="de-DE" sz="2000" kern="0" dirty="0"/>
              <a:t>Blickfangebene 1</a:t>
            </a:r>
          </a:p>
          <a:p>
            <a:pPr lvl="1">
              <a:buClrTx/>
              <a:buSzPct val="90000"/>
              <a:defRPr/>
            </a:pPr>
            <a:r>
              <a:rPr lang="de-DE" sz="2000" kern="0" dirty="0"/>
              <a:t>Blickfangebene 2</a:t>
            </a:r>
          </a:p>
          <a:p>
            <a:pPr lvl="2">
              <a:buClrTx/>
              <a:buSzPct val="90000"/>
              <a:defRPr/>
            </a:pPr>
            <a:r>
              <a:rPr lang="de-DE" sz="2000" kern="0" dirty="0"/>
              <a:t>Blickfangebene 3</a:t>
            </a:r>
          </a:p>
          <a:p>
            <a:pPr lvl="2">
              <a:defRPr/>
            </a:pPr>
            <a:endParaRPr lang="de-DE" sz="2000" kern="0" dirty="0"/>
          </a:p>
          <a:p>
            <a:pPr marL="0" lvl="2" indent="0">
              <a:buFont typeface="Wingdings" pitchFamily="2" charset="2"/>
              <a:buNone/>
              <a:defRPr/>
            </a:pPr>
            <a:r>
              <a:rPr lang="de-DE" sz="2000" kern="0" dirty="0"/>
              <a:t>Alle Elemente wie Schrift, Bilder usw. sind am linken vertikalen Lineal auszurichten. Der rechte Rand wird durch das rechte vertikale Lineal begrenzt.</a:t>
            </a:r>
          </a:p>
          <a:p>
            <a:pPr marL="0" lvl="2" indent="0">
              <a:buFont typeface="Wingdings" pitchFamily="2" charset="2"/>
              <a:buNone/>
              <a:defRPr/>
            </a:pPr>
            <a:endParaRPr lang="de-DE" sz="2000" kern="0" dirty="0"/>
          </a:p>
          <a:p>
            <a:pPr marL="0" lvl="2" indent="0">
              <a:buFont typeface="Wingdings" pitchFamily="2" charset="2"/>
              <a:buNone/>
              <a:defRPr/>
            </a:pPr>
            <a:r>
              <a:rPr lang="de-DE" sz="2000" kern="0" dirty="0"/>
              <a:t>Auf Animationen sollte verzichtet werden.</a:t>
            </a:r>
          </a:p>
          <a:p>
            <a:pPr marL="0" lvl="2" indent="0">
              <a:buFont typeface="Wingdings" pitchFamily="2" charset="2"/>
              <a:buNone/>
              <a:defRPr/>
            </a:pPr>
            <a:endParaRPr lang="de-DE" sz="2000" kern="0" dirty="0"/>
          </a:p>
          <a:p>
            <a:pPr marL="0" lvl="2" indent="0">
              <a:buFont typeface="Wingdings" pitchFamily="2" charset="2"/>
              <a:buNone/>
              <a:defRPr/>
            </a:pPr>
            <a:r>
              <a:rPr lang="de-DE" sz="2000" kern="0" dirty="0"/>
              <a:t>Titelfolie und Fußzeile sind im Folienmaster zu ändern.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ADD0B3D-78E5-4556-8023-3CECA795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>
                <a:solidFill>
                  <a:srgbClr val="0051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Überschrift, Arial, 28pt, RGB 0|81|158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21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94DAE-75C2-4F82-9AC1-63AC8D37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4B3EF0-E740-40B3-AFAF-59A7D27F4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Als Schriftgröße wird 20pt empfohlen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Die Schriftgröße sollte nicht kleiner als 14pt sein </a:t>
            </a:r>
            <a:r>
              <a:rPr lang="de-DE" sz="1400" dirty="0"/>
              <a:t>(Das sind 14pt)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Elemente außerhalb des linken und rechten Lineals sind unzulässig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Es sollten nicht mehr als 10 Wörter pro Folie verwendet werden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29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5A44F-6DA7-462F-91D3-D15EBE2E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kern="0" dirty="0"/>
              <a:t>Gestaltungsbeispiel mit einem Bild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8CBDBBD-940F-4669-AA7A-764B98A62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12776"/>
            <a:ext cx="6539516" cy="4223969"/>
          </a:xfrm>
          <a:prstGeom prst="rect">
            <a:avLst/>
          </a:prstGeom>
          <a:pattFill prst="smConfetti">
            <a:fgClr>
              <a:srgbClr val="000000"/>
            </a:fgClr>
            <a:bgClr>
              <a:srgbClr val="FFFFFF"/>
            </a:bgClr>
          </a:pattFill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2BA781-2760-49F1-B2EF-2AA71103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1772816"/>
            <a:ext cx="3263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Zusammenfassende Stichpunkte rechts neben dem Bild möglich</a:t>
            </a:r>
          </a:p>
          <a:p>
            <a:pPr eaLnBrk="1" hangingPunct="1">
              <a:buFont typeface="Wingdings" pitchFamily="2" charset="2"/>
              <a:buChar char="§"/>
            </a:pPr>
            <a:endParaRPr lang="de-DE" altLang="de-DE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Diagramm am linken Lineal ausrichten</a:t>
            </a:r>
          </a:p>
          <a:p>
            <a:pPr eaLnBrk="1" hangingPunct="1">
              <a:buFont typeface="Wingdings" pitchFamily="2" charset="2"/>
              <a:buChar char="§"/>
            </a:pPr>
            <a:endParaRPr lang="de-DE" altLang="de-DE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Das Diagramm ist grau</a:t>
            </a:r>
          </a:p>
          <a:p>
            <a:pPr eaLnBrk="1" hangingPunct="1">
              <a:buFont typeface="Wingdings" pitchFamily="2" charset="2"/>
              <a:buChar char="§"/>
            </a:pPr>
            <a:endParaRPr lang="de-DE" altLang="de-DE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Das Diagramm ist groß</a:t>
            </a:r>
          </a:p>
        </p:txBody>
      </p:sp>
    </p:spTree>
    <p:extLst>
      <p:ext uri="{BB962C8B-B14F-4D97-AF65-F5344CB8AC3E}">
        <p14:creationId xmlns:p14="http://schemas.microsoft.com/office/powerpoint/2010/main" val="307852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A0C8D-57B7-4AD8-930D-AF8414F8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/>
              <a:t>Gestaltungsbeispiel mit einem Bild</a:t>
            </a:r>
            <a:br>
              <a:rPr lang="de-DE" kern="0" dirty="0"/>
            </a:br>
            <a:endParaRPr lang="de-DE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062A57C-DA28-43D5-9C84-85E9D38E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6"/>
          <a:stretch>
            <a:fillRect/>
          </a:stretch>
        </p:blipFill>
        <p:spPr bwMode="auto">
          <a:xfrm>
            <a:off x="0" y="1268760"/>
            <a:ext cx="7824192" cy="472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047E36DF-7110-4EB2-8AF5-8168DB58A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1268760"/>
            <a:ext cx="32639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Bilder dürfen am linken Folienrand angeordnet werden</a:t>
            </a:r>
          </a:p>
          <a:p>
            <a:pPr eaLnBrk="1" hangingPunct="1">
              <a:buFont typeface="Wingdings" pitchFamily="2" charset="2"/>
              <a:buChar char="§"/>
            </a:pPr>
            <a:endParaRPr lang="de-DE" altLang="de-DE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Zusammenfassende Stichpunkte rechts neben dem Bild möglich</a:t>
            </a:r>
          </a:p>
          <a:p>
            <a:pPr eaLnBrk="1" hangingPunct="1">
              <a:buFont typeface="Wingdings" pitchFamily="2" charset="2"/>
              <a:buChar char="§"/>
            </a:pPr>
            <a:endParaRPr lang="de-DE" altLang="de-DE" sz="2000" dirty="0"/>
          </a:p>
          <a:p>
            <a:pPr eaLnBrk="1" hangingPunct="1">
              <a:buFont typeface="Wingdings" pitchFamily="2" charset="2"/>
              <a:buChar char="§"/>
            </a:pPr>
            <a:r>
              <a:rPr lang="de-DE" altLang="de-DE" sz="2000" dirty="0"/>
              <a:t>Bildquellen unten rechts, bündig mit rechtem Lineal</a:t>
            </a:r>
          </a:p>
        </p:txBody>
      </p:sp>
    </p:spTree>
    <p:extLst>
      <p:ext uri="{BB962C8B-B14F-4D97-AF65-F5344CB8AC3E}">
        <p14:creationId xmlns:p14="http://schemas.microsoft.com/office/powerpoint/2010/main" val="421754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659FA-30C1-45AE-BBF2-DD861783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/>
              <a:t>Gestaltungsbeispiel mit zwei Diagrammen</a:t>
            </a:r>
            <a:br>
              <a:rPr lang="de-DE" kern="0" dirty="0"/>
            </a:br>
            <a:endParaRPr lang="de-DE" dirty="0"/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B987E9DE-FA1D-4A50-BADC-81AB4E5C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" y="1455697"/>
            <a:ext cx="3060700" cy="3059112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B2BC61-924F-4EF6-88CC-15D64485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52207"/>
            <a:ext cx="3060700" cy="3059112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8B64F3-D2E6-49F3-8B95-934CBA12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72" y="4884273"/>
            <a:ext cx="79279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de-DE" sz="2000" dirty="0"/>
              <a:t>Einige zusammenfassende Erkenntnisse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de-DE" sz="2000" dirty="0"/>
              <a:t>Am Besten stichpunktartig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DE" altLang="de-DE" sz="2000" dirty="0"/>
              <a:t>Keine ausformulierten Sätze</a:t>
            </a:r>
          </a:p>
        </p:txBody>
      </p:sp>
    </p:spTree>
    <p:extLst>
      <p:ext uri="{BB962C8B-B14F-4D97-AF65-F5344CB8AC3E}">
        <p14:creationId xmlns:p14="http://schemas.microsoft.com/office/powerpoint/2010/main" val="375080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14EBE-9724-489F-BD09-357E92A5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/>
              <a:t>Zusammenfassung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2C92BD-9F80-4C15-BE79-0E277F16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90000"/>
              <a:defRPr/>
            </a:pPr>
            <a:r>
              <a:rPr lang="de-DE" sz="2000" kern="0" dirty="0"/>
              <a:t>Zusammenfassung gehört zu jedem Vortrag!</a:t>
            </a:r>
          </a:p>
          <a:p>
            <a:pPr>
              <a:buClrTx/>
              <a:buSzPct val="90000"/>
              <a:defRPr/>
            </a:pPr>
            <a:endParaRPr lang="de-DE" sz="2000" kern="0" dirty="0"/>
          </a:p>
          <a:p>
            <a:pPr marL="0" indent="0">
              <a:buClrTx/>
              <a:buSzPct val="90000"/>
              <a:buFont typeface="Wingdings" pitchFamily="2" charset="2"/>
              <a:buNone/>
              <a:defRPr/>
            </a:pPr>
            <a:r>
              <a:rPr lang="de-DE" sz="2000" kern="0" dirty="0"/>
              <a:t>Achtung:</a:t>
            </a:r>
          </a:p>
          <a:p>
            <a:pPr>
              <a:buClrTx/>
              <a:buSzPct val="90000"/>
              <a:defRPr/>
            </a:pPr>
            <a:r>
              <a:rPr lang="de-DE" sz="2000" kern="0" dirty="0"/>
              <a:t>Stichpunktartig gestalten</a:t>
            </a:r>
          </a:p>
          <a:p>
            <a:pPr>
              <a:buClrTx/>
              <a:buSzPct val="90000"/>
              <a:defRPr/>
            </a:pPr>
            <a:endParaRPr lang="de-DE" sz="2000" kern="0" dirty="0"/>
          </a:p>
          <a:p>
            <a:pPr>
              <a:buClrTx/>
              <a:buSzPct val="90000"/>
              <a:defRPr/>
            </a:pPr>
            <a:r>
              <a:rPr lang="de-DE" sz="2000" kern="0" dirty="0"/>
              <a:t>Keine ausformulierten Sätze</a:t>
            </a:r>
          </a:p>
          <a:p>
            <a:pPr>
              <a:buClrTx/>
              <a:buSzPct val="90000"/>
              <a:defRPr/>
            </a:pPr>
            <a:endParaRPr lang="de-DE" sz="2000" kern="0" dirty="0"/>
          </a:p>
          <a:p>
            <a:pPr>
              <a:buClrTx/>
              <a:buSzPct val="90000"/>
              <a:defRPr/>
            </a:pPr>
            <a:r>
              <a:rPr lang="de-DE" sz="2000" kern="0" dirty="0"/>
              <a:t>Kann auch auf mehrere Folien verteilt werden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97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lfenschloss_totale_powerpoint">
            <a:extLst>
              <a:ext uri="{FF2B5EF4-FFF2-40B4-BE49-F238E27FC236}">
                <a16:creationId xmlns:a16="http://schemas.microsoft.com/office/drawing/2014/main" id="{B857F6C3-6BDE-4DE3-BF7F-45E81773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67" y="692696"/>
            <a:ext cx="9388666" cy="56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5C66B96-9BFC-4241-B476-08E91BD606C1}"/>
              </a:ext>
            </a:extLst>
          </p:cNvPr>
          <p:cNvSpPr txBox="1">
            <a:spLocks/>
          </p:cNvSpPr>
          <p:nvPr/>
        </p:nvSpPr>
        <p:spPr bwMode="auto">
          <a:xfrm>
            <a:off x="1401667" y="4293096"/>
            <a:ext cx="938866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519E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de-DE" b="1" kern="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3253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Breitbild</PresentationFormat>
  <Paragraphs>52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Agfa Rotis Sans Serif</vt:lpstr>
      <vt:lpstr>Arial</vt:lpstr>
      <vt:lpstr>Calibri</vt:lpstr>
      <vt:lpstr>Wingdings</vt:lpstr>
      <vt:lpstr>Office</vt:lpstr>
      <vt:lpstr>PowerPoint-Präsentation</vt:lpstr>
      <vt:lpstr>Überschrift, Arial, 28pt, RGB 0|81|158</vt:lpstr>
      <vt:lpstr>Überschrift</vt:lpstr>
      <vt:lpstr>Gestaltungsbeispiel mit einem Bild</vt:lpstr>
      <vt:lpstr>Gestaltungsbeispiel mit einem Bild </vt:lpstr>
      <vt:lpstr>Gestaltungsbeispiel mit zwei Diagrammen </vt:lpstr>
      <vt:lpstr>Zusammenfassung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Flügge, Christina</dc:creator>
  <cp:lastModifiedBy>Florian Hahn</cp:lastModifiedBy>
  <cp:revision>33</cp:revision>
  <dcterms:created xsi:type="dcterms:W3CDTF">2019-06-26T06:00:14Z</dcterms:created>
  <dcterms:modified xsi:type="dcterms:W3CDTF">2021-05-26T12:37:11Z</dcterms:modified>
</cp:coreProperties>
</file>